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13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8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668E-07B2-4483-934E-667FA6772B50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C088-4015-4267-8ABC-CB97AB1C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0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quotes/692.Mercer_Mayer" TargetMode="External"/><Relationship Id="rId2" Type="http://schemas.openxmlformats.org/officeDocument/2006/relationships/hyperlink" Target="http://en.wikipedia.org/wiki/Mercer_Ma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tlecritter.com/lcbooksautographed.html" TargetMode="External"/><Relationship Id="rId5" Type="http://schemas.openxmlformats.org/officeDocument/2006/relationships/hyperlink" Target="http://4.bp.blogspot.com/7NJc1uHeavQ/UKvNSkV3xMI/AAAAAAAABcU/yvoBm7a5AoM/s1600/Mercer+Mayer's+Little+Monster+Home+School+and+Work+book.jpg" TargetMode="External"/><Relationship Id="rId4" Type="http://schemas.openxmlformats.org/officeDocument/2006/relationships/hyperlink" Target="http://www.fictiondb.com/author/mercer-mayer~5900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Author Study: Mercer Mayer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Danita </a:t>
            </a:r>
            <a:r>
              <a:rPr lang="en-US" dirty="0" err="1" smtClean="0"/>
              <a:t>VanRegenmorter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P-T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Play It Safe  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Wormbog</a:t>
            </a:r>
            <a:r>
              <a:rPr lang="en-US" dirty="0" smtClean="0"/>
              <a:t> in Search for the </a:t>
            </a:r>
            <a:r>
              <a:rPr lang="en-US" dirty="0" err="1" smtClean="0"/>
              <a:t>Zipperump</a:t>
            </a:r>
            <a:r>
              <a:rPr lang="en-US" dirty="0" smtClean="0"/>
              <a:t>-a-Zoo  </a:t>
            </a:r>
          </a:p>
          <a:p>
            <a:r>
              <a:rPr lang="en-US" dirty="0" smtClean="0"/>
              <a:t>The Rocking Horse Angel   </a:t>
            </a:r>
          </a:p>
          <a:p>
            <a:r>
              <a:rPr lang="en-US" dirty="0" smtClean="0"/>
              <a:t>The Secret Code  </a:t>
            </a:r>
          </a:p>
          <a:p>
            <a:r>
              <a:rPr lang="en-US" dirty="0" err="1" smtClean="0"/>
              <a:t>Shibumi</a:t>
            </a:r>
            <a:r>
              <a:rPr lang="en-US" dirty="0" smtClean="0"/>
              <a:t> and the </a:t>
            </a:r>
            <a:r>
              <a:rPr lang="en-US" dirty="0" err="1" smtClean="0"/>
              <a:t>Kitemaker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Snow Day  </a:t>
            </a:r>
          </a:p>
          <a:p>
            <a:r>
              <a:rPr lang="en-US" dirty="0" smtClean="0"/>
              <a:t>Snowball Soup  </a:t>
            </a:r>
          </a:p>
          <a:p>
            <a:r>
              <a:rPr lang="en-US" dirty="0" smtClean="0"/>
              <a:t>Staying Well  </a:t>
            </a:r>
          </a:p>
          <a:p>
            <a:r>
              <a:rPr lang="en-US" dirty="0" smtClean="0"/>
              <a:t>Surprise</a:t>
            </a:r>
          </a:p>
          <a:p>
            <a:r>
              <a:rPr lang="en-US" dirty="0" smtClean="0"/>
              <a:t>There Are Monsters Everywhere  </a:t>
            </a:r>
          </a:p>
          <a:p>
            <a:r>
              <a:rPr lang="en-US" dirty="0" smtClean="0"/>
              <a:t>There's a Nightmare in My Closet  </a:t>
            </a:r>
          </a:p>
          <a:p>
            <a:r>
              <a:rPr lang="en-US" dirty="0" smtClean="0"/>
              <a:t>There's an Alligator under My Bed  </a:t>
            </a:r>
          </a:p>
          <a:p>
            <a:r>
              <a:rPr lang="en-US" dirty="0" smtClean="0"/>
              <a:t>There's Something in My Attic  </a:t>
            </a:r>
          </a:p>
          <a:p>
            <a:r>
              <a:rPr lang="en-US" dirty="0" smtClean="0"/>
              <a:t>There's Something There! Three Bedtime Classics  </a:t>
            </a:r>
          </a:p>
          <a:p>
            <a:r>
              <a:rPr lang="en-US" dirty="0" smtClean="0"/>
              <a:t>This Is My Town  </a:t>
            </a:r>
          </a:p>
          <a:p>
            <a:r>
              <a:rPr lang="en-US" dirty="0" smtClean="0"/>
              <a:t>Tiger's Birthday  </a:t>
            </a:r>
          </a:p>
          <a:p>
            <a:r>
              <a:rPr lang="en-US" dirty="0" smtClean="0"/>
              <a:t>To the Rescue</a:t>
            </a:r>
          </a:p>
          <a:p>
            <a:r>
              <a:rPr lang="en-US" dirty="0" smtClean="0"/>
              <a:t>Too Many Dinosaurs   </a:t>
            </a:r>
          </a:p>
          <a:p>
            <a:r>
              <a:rPr lang="en-US" dirty="0" smtClean="0"/>
              <a:t>Top Dog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6700"/>
            <a:ext cx="10353761" cy="1326321"/>
          </a:xfrm>
        </p:spPr>
        <p:txBody>
          <a:bodyPr numCol="2"/>
          <a:lstStyle/>
          <a:p>
            <a:r>
              <a:rPr lang="en-US" dirty="0" smtClean="0"/>
              <a:t>Book W-Y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696013"/>
            <a:ext cx="10353762" cy="49190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All Need Forgiveness  </a:t>
            </a:r>
          </a:p>
          <a:p>
            <a:r>
              <a:rPr lang="en-US" dirty="0" smtClean="0"/>
              <a:t>We Are Moving  </a:t>
            </a:r>
          </a:p>
          <a:p>
            <a:r>
              <a:rPr lang="en-US" dirty="0" smtClean="0"/>
              <a:t>What a Bad Dream  </a:t>
            </a:r>
          </a:p>
          <a:p>
            <a:r>
              <a:rPr lang="en-US" dirty="0" smtClean="0"/>
              <a:t>What a Good Kitty  </a:t>
            </a:r>
          </a:p>
          <a:p>
            <a:r>
              <a:rPr lang="en-US" dirty="0" smtClean="0"/>
              <a:t>What Do You Do with a Kangaroo? </a:t>
            </a:r>
          </a:p>
          <a:p>
            <a:r>
              <a:rPr lang="en-US" dirty="0" smtClean="0"/>
              <a:t>When I Get Bigger  </a:t>
            </a:r>
          </a:p>
          <a:p>
            <a:r>
              <a:rPr lang="en-US" dirty="0" smtClean="0"/>
              <a:t>When I Grow Up  </a:t>
            </a:r>
          </a:p>
          <a:p>
            <a:r>
              <a:rPr lang="en-US" dirty="0" smtClean="0"/>
              <a:t>Where Is My Frog</a:t>
            </a:r>
          </a:p>
          <a:p>
            <a:r>
              <a:rPr lang="en-US" dirty="0" err="1" smtClean="0"/>
              <a:t>Whinnie</a:t>
            </a:r>
            <a:r>
              <a:rPr lang="en-US" dirty="0" smtClean="0"/>
              <a:t> the Lovesick Dragon </a:t>
            </a:r>
          </a:p>
          <a:p>
            <a:r>
              <a:rPr lang="en-US" dirty="0" smtClean="0"/>
              <a:t>A Yummy Lunch </a:t>
            </a:r>
          </a:p>
          <a:p>
            <a:r>
              <a:rPr lang="en-US" dirty="0" smtClean="0"/>
              <a:t>It's True  </a:t>
            </a:r>
          </a:p>
          <a:p>
            <a:r>
              <a:rPr lang="en-US" dirty="0" smtClean="0"/>
              <a:t>Just A Little Music  </a:t>
            </a:r>
          </a:p>
          <a:p>
            <a:r>
              <a:rPr lang="en-US" dirty="0" smtClean="0"/>
              <a:t>You Go First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71" y="1862697"/>
            <a:ext cx="2651075" cy="2662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6" y="1862697"/>
            <a:ext cx="2571750" cy="28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Mercer </a:t>
            </a:r>
            <a:r>
              <a:rPr lang="en-US" dirty="0" smtClean="0"/>
              <a:t>Mayer’s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know what is in your mind and in the mind of the youth. I know that your mind has one purpose and his the same. I know what is in the mind of the earth and of the moon and of the sun. Yes, I know of this kingdom. it is farther then I have ever gone, but I will take you there if you will be brave, for you will not find a welcome with in that place.” </a:t>
            </a:r>
          </a:p>
          <a:p>
            <a:pPr marL="0" indent="0">
              <a:buNone/>
            </a:pPr>
            <a:r>
              <a:rPr lang="en-US" dirty="0"/>
              <a:t>― Mercer Mayer </a:t>
            </a:r>
          </a:p>
        </p:txBody>
      </p:sp>
    </p:spTree>
    <p:extLst>
      <p:ext uri="{BB962C8B-B14F-4D97-AF65-F5344CB8AC3E}">
        <p14:creationId xmlns:p14="http://schemas.microsoft.com/office/powerpoint/2010/main" val="36538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en.wikipedia.org/wiki/Mercer_Mayer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www.goodreads.com/author/quotes/692.Mercer_Mayer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www.fictiondb.com/author/mercer-mayer~59005.htm</a:t>
            </a:r>
            <a:endParaRPr lang="en-US" dirty="0" smtClean="0"/>
          </a:p>
          <a:p>
            <a:r>
              <a:rPr lang="en-US" dirty="0" smtClean="0"/>
              <a:t>Images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4.bp.blogspot.com/7NJc1uHeavQ/UKvNSkV3xMI/AAAAAAAABcU/yvoBm7a5AoM/s1600/Mercer+Mayer's+Little+Monster+Home+School+and+Work+book.jpg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www.littlecritter.com/lcbooksautographed.html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Mercer Mayer’s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He was born December 30,1943</a:t>
            </a:r>
          </a:p>
          <a:p>
            <a:r>
              <a:rPr lang="en-US" dirty="0" smtClean="0"/>
              <a:t>He published over 300 books using wide range of illustrative styles</a:t>
            </a:r>
          </a:p>
          <a:p>
            <a:r>
              <a:rPr lang="en-US" dirty="0" smtClean="0"/>
              <a:t>Mayer joined Golden publishing creator of (little golden books) in 1976 </a:t>
            </a:r>
          </a:p>
          <a:p>
            <a:r>
              <a:rPr lang="en-US" dirty="0" smtClean="0"/>
              <a:t>He created the Little Critters and Little Monsters series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87" y="4114213"/>
            <a:ext cx="3538539" cy="27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050" y="2919412"/>
            <a:ext cx="2238375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137171"/>
            <a:ext cx="3433763" cy="42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A-D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Adventures of Little Critter  </a:t>
            </a:r>
          </a:p>
          <a:p>
            <a:r>
              <a:rPr lang="en-US" dirty="0" smtClean="0"/>
              <a:t>All by Myself  </a:t>
            </a:r>
          </a:p>
          <a:p>
            <a:r>
              <a:rPr lang="en-US" dirty="0" smtClean="0"/>
              <a:t>Beach Day  </a:t>
            </a:r>
          </a:p>
          <a:p>
            <a:r>
              <a:rPr lang="en-US" dirty="0" smtClean="0"/>
              <a:t>Being Thankful   </a:t>
            </a:r>
          </a:p>
          <a:p>
            <a:r>
              <a:rPr lang="en-US" dirty="0" smtClean="0"/>
              <a:t>The Best Show &amp; Share  </a:t>
            </a:r>
          </a:p>
          <a:p>
            <a:r>
              <a:rPr lang="en-US" dirty="0" smtClean="0"/>
              <a:t>The Best Teacher Ever  </a:t>
            </a:r>
          </a:p>
          <a:p>
            <a:r>
              <a:rPr lang="en-US" dirty="0" smtClean="0"/>
              <a:t>The Best Yard Sale  </a:t>
            </a:r>
          </a:p>
          <a:p>
            <a:r>
              <a:rPr lang="en-US" dirty="0" smtClean="0"/>
              <a:t>A Boy, a Dog, a Frog and a Friend  </a:t>
            </a:r>
          </a:p>
          <a:p>
            <a:r>
              <a:rPr lang="en-US" dirty="0" smtClean="0"/>
              <a:t>A Boy, a Dog, and a Frog  </a:t>
            </a:r>
          </a:p>
          <a:p>
            <a:r>
              <a:rPr lang="en-US" dirty="0" smtClean="0"/>
              <a:t>The Bravest Knight   </a:t>
            </a:r>
          </a:p>
          <a:p>
            <a:r>
              <a:rPr lang="en-US" dirty="0" smtClean="0"/>
              <a:t>Bye-Bye, Mom and Dad   </a:t>
            </a:r>
          </a:p>
          <a:p>
            <a:r>
              <a:rPr lang="en-US" dirty="0" smtClean="0"/>
              <a:t>Christmas for Miss Kitty  </a:t>
            </a:r>
          </a:p>
          <a:p>
            <a:r>
              <a:rPr lang="en-US" dirty="0" smtClean="0"/>
              <a:t>Class Trip </a:t>
            </a:r>
          </a:p>
          <a:p>
            <a:r>
              <a:rPr lang="en-US" dirty="0" smtClean="0"/>
              <a:t>Country Fair  </a:t>
            </a:r>
          </a:p>
          <a:p>
            <a:r>
              <a:rPr lang="en-US" dirty="0" smtClean="0"/>
              <a:t>A Day at Camp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F-G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Fair Play  </a:t>
            </a:r>
          </a:p>
          <a:p>
            <a:r>
              <a:rPr lang="en-US" dirty="0" smtClean="0"/>
              <a:t>The Fall Festival  </a:t>
            </a:r>
          </a:p>
          <a:p>
            <a:r>
              <a:rPr lang="en-US" dirty="0" smtClean="0"/>
              <a:t>Field Day  </a:t>
            </a:r>
          </a:p>
          <a:p>
            <a:r>
              <a:rPr lang="en-US" dirty="0" smtClean="0"/>
              <a:t>First Day of School   </a:t>
            </a:r>
          </a:p>
          <a:p>
            <a:r>
              <a:rPr lang="en-US" dirty="0" smtClean="0"/>
              <a:t>Frog Goes to Dinner</a:t>
            </a:r>
          </a:p>
          <a:p>
            <a:r>
              <a:rPr lang="en-US" dirty="0" smtClean="0"/>
              <a:t>Frog on His Own  </a:t>
            </a:r>
          </a:p>
          <a:p>
            <a:r>
              <a:rPr lang="en-US" dirty="0" smtClean="0"/>
              <a:t>Frog, Where Are You?  </a:t>
            </a:r>
          </a:p>
          <a:p>
            <a:r>
              <a:rPr lang="en-US" dirty="0" smtClean="0"/>
              <a:t>Going to the Firehouse  </a:t>
            </a:r>
          </a:p>
          <a:p>
            <a:r>
              <a:rPr lang="en-US" dirty="0" smtClean="0"/>
              <a:t>Going to the Sea Park</a:t>
            </a:r>
          </a:p>
          <a:p>
            <a:r>
              <a:rPr lang="en-US" dirty="0" smtClean="0"/>
              <a:t>Good for Me and You</a:t>
            </a:r>
          </a:p>
          <a:p>
            <a:r>
              <a:rPr lang="en-US" dirty="0" smtClean="0"/>
              <a:t>Goodnight, Little Critter</a:t>
            </a:r>
          </a:p>
          <a:p>
            <a:r>
              <a:rPr lang="en-US" dirty="0" smtClean="0"/>
              <a:t>Grandma, Grandpa</a:t>
            </a:r>
          </a:p>
          <a:p>
            <a:r>
              <a:rPr lang="en-US" dirty="0" smtClean="0"/>
              <a:t>Grandma's Garden  </a:t>
            </a:r>
          </a:p>
          <a:p>
            <a:r>
              <a:rPr lang="en-US" dirty="0" smtClean="0"/>
              <a:t>A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Books H-I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sz="2400" dirty="0" smtClean="0"/>
              <a:t>Happy Easter, Little Critter  </a:t>
            </a:r>
          </a:p>
          <a:p>
            <a:r>
              <a:rPr lang="en-US" sz="2400" dirty="0" smtClean="0"/>
              <a:t>Happy Father's Day  </a:t>
            </a:r>
          </a:p>
          <a:p>
            <a:r>
              <a:rPr lang="en-US" sz="2400" dirty="0" smtClean="0"/>
              <a:t>Happy Halloween, Little Critter</a:t>
            </a:r>
          </a:p>
          <a:p>
            <a:r>
              <a:rPr lang="en-US" sz="2400" dirty="0" smtClean="0"/>
              <a:t>Happy Mother's Day</a:t>
            </a:r>
          </a:p>
          <a:p>
            <a:r>
              <a:rPr lang="en-US" sz="2400" dirty="0" smtClean="0"/>
              <a:t>Happy Valentine's Day, Little Critter</a:t>
            </a:r>
          </a:p>
          <a:p>
            <a:r>
              <a:rPr lang="en-US" sz="2400" dirty="0" smtClean="0"/>
              <a:t>Harvest Time</a:t>
            </a:r>
          </a:p>
          <a:p>
            <a:r>
              <a:rPr lang="en-US" sz="2400" dirty="0" smtClean="0"/>
              <a:t>Helping Mom  </a:t>
            </a:r>
          </a:p>
          <a:p>
            <a:r>
              <a:rPr lang="en-US" sz="2400" dirty="0" smtClean="0"/>
              <a:t>Helping Out</a:t>
            </a:r>
          </a:p>
          <a:p>
            <a:r>
              <a:rPr lang="en-US" sz="2400" dirty="0" smtClean="0"/>
              <a:t>I Just Forgot</a:t>
            </a:r>
          </a:p>
          <a:p>
            <a:r>
              <a:rPr lang="en-US" sz="2400" dirty="0" smtClean="0"/>
              <a:t>I Was So Mad </a:t>
            </a:r>
          </a:p>
          <a:p>
            <a:r>
              <a:rPr lang="en-US" sz="2400" dirty="0" smtClean="0"/>
              <a:t>It's Earth Day</a:t>
            </a:r>
          </a:p>
          <a:p>
            <a:r>
              <a:rPr lang="en-US" sz="2400" dirty="0" smtClean="0"/>
              <a:t>It's Easter, Little Critter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3471863"/>
            <a:ext cx="2962274" cy="2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4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/>
              <a:t>Books 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28713"/>
            <a:ext cx="10353762" cy="5257800"/>
          </a:xfrm>
        </p:spPr>
        <p:txBody>
          <a:bodyPr numCol="2">
            <a:noAutofit/>
          </a:bodyPr>
          <a:lstStyle/>
          <a:p>
            <a:r>
              <a:rPr lang="en-US" sz="1050" dirty="0" smtClean="0"/>
              <a:t>Just a Big Storm  </a:t>
            </a:r>
          </a:p>
          <a:p>
            <a:r>
              <a:rPr lang="en-US" sz="1050" dirty="0" smtClean="0"/>
              <a:t>Just a Day at the Pond  </a:t>
            </a:r>
          </a:p>
          <a:p>
            <a:r>
              <a:rPr lang="en-US" sz="1050" dirty="0" smtClean="0"/>
              <a:t>Just a Kite</a:t>
            </a:r>
          </a:p>
          <a:p>
            <a:r>
              <a:rPr lang="en-US" sz="1050" dirty="0" smtClean="0"/>
              <a:t>Just a Little Critter Collection</a:t>
            </a:r>
          </a:p>
          <a:p>
            <a:r>
              <a:rPr lang="en-US" sz="1050" dirty="0" smtClean="0"/>
              <a:t>Just a Little Love  </a:t>
            </a:r>
          </a:p>
          <a:p>
            <a:r>
              <a:rPr lang="en-US" sz="1050" dirty="0" smtClean="0"/>
              <a:t>Just a Little Luck  </a:t>
            </a:r>
          </a:p>
          <a:p>
            <a:r>
              <a:rPr lang="en-US" sz="1050" dirty="0" smtClean="0"/>
              <a:t>Just a Little Sick  </a:t>
            </a:r>
          </a:p>
          <a:p>
            <a:r>
              <a:rPr lang="en-US" sz="1050" dirty="0" smtClean="0"/>
              <a:t>Just a Little Too Little  </a:t>
            </a:r>
          </a:p>
          <a:p>
            <a:r>
              <a:rPr lang="en-US" sz="1050" dirty="0" smtClean="0"/>
              <a:t>Just a Mess  </a:t>
            </a:r>
          </a:p>
          <a:p>
            <a:r>
              <a:rPr lang="en-US" sz="1050" dirty="0" smtClean="0"/>
              <a:t>Just a Nap </a:t>
            </a:r>
          </a:p>
          <a:p>
            <a:r>
              <a:rPr lang="en-US" sz="1050" dirty="0" smtClean="0"/>
              <a:t>Just a School Project  </a:t>
            </a:r>
          </a:p>
          <a:p>
            <a:r>
              <a:rPr lang="en-US" sz="1050" dirty="0" smtClean="0"/>
              <a:t>Just a Snowman  </a:t>
            </a:r>
          </a:p>
          <a:p>
            <a:r>
              <a:rPr lang="en-US" sz="1050" dirty="0" smtClean="0"/>
              <a:t>Just a Snowy Day  </a:t>
            </a:r>
          </a:p>
          <a:p>
            <a:r>
              <a:rPr lang="en-US" sz="1050" dirty="0" smtClean="0"/>
              <a:t>Just a Storybook Collection  </a:t>
            </a:r>
          </a:p>
          <a:p>
            <a:r>
              <a:rPr lang="en-US" sz="1050" dirty="0" smtClean="0"/>
              <a:t>Just Big Enough  </a:t>
            </a:r>
          </a:p>
          <a:p>
            <a:r>
              <a:rPr lang="en-US" sz="1050" dirty="0" smtClean="0"/>
              <a:t>Just Critters Who Care  </a:t>
            </a:r>
          </a:p>
          <a:p>
            <a:r>
              <a:rPr lang="en-US" sz="1050" dirty="0" smtClean="0"/>
              <a:t>Just for You  </a:t>
            </a:r>
          </a:p>
          <a:p>
            <a:r>
              <a:rPr lang="en-US" sz="1050" dirty="0" smtClean="0"/>
              <a:t>Just Go to Bed  </a:t>
            </a:r>
          </a:p>
          <a:p>
            <a:r>
              <a:rPr lang="en-US" sz="1050" dirty="0" smtClean="0"/>
              <a:t>Just Going to the Dentist  </a:t>
            </a:r>
          </a:p>
          <a:p>
            <a:r>
              <a:rPr lang="en-US" sz="1050" dirty="0" smtClean="0"/>
              <a:t>Just Grandma and Me  </a:t>
            </a:r>
          </a:p>
          <a:p>
            <a:r>
              <a:rPr lang="en-US" sz="1050" dirty="0" smtClean="0"/>
              <a:t>Just Grandpa and Me  </a:t>
            </a:r>
          </a:p>
          <a:p>
            <a:r>
              <a:rPr lang="en-US" sz="1050" dirty="0" smtClean="0"/>
              <a:t>Just Helping My Dad  </a:t>
            </a:r>
          </a:p>
          <a:p>
            <a:r>
              <a:rPr lang="en-US" sz="1050" dirty="0" smtClean="0"/>
              <a:t>Just Me and My Babysitter  </a:t>
            </a:r>
          </a:p>
          <a:p>
            <a:r>
              <a:rPr lang="en-US" sz="1050" dirty="0" smtClean="0"/>
              <a:t>Just Me and My Dad  </a:t>
            </a:r>
          </a:p>
          <a:p>
            <a:r>
              <a:rPr lang="en-US" sz="1050" dirty="0" smtClean="0"/>
              <a:t>Just Me and My Little Brother  </a:t>
            </a:r>
          </a:p>
          <a:p>
            <a:r>
              <a:rPr lang="en-US" sz="1050" dirty="0" smtClean="0"/>
              <a:t>Just Me and My Mom  </a:t>
            </a:r>
          </a:p>
          <a:p>
            <a:r>
              <a:rPr lang="en-US" sz="1050" dirty="0" smtClean="0"/>
              <a:t>Just Me and My Puppy  </a:t>
            </a:r>
          </a:p>
          <a:p>
            <a:r>
              <a:rPr lang="en-US" sz="1050" dirty="0" smtClean="0"/>
              <a:t>Just My Friend and Me  </a:t>
            </a:r>
          </a:p>
          <a:p>
            <a:r>
              <a:rPr lang="en-US" sz="1050" dirty="0" smtClean="0"/>
              <a:t>Just My Lost Treasure </a:t>
            </a:r>
          </a:p>
          <a:p>
            <a:r>
              <a:rPr lang="en-US" sz="1050" dirty="0" smtClean="0"/>
              <a:t>Just One More Pet  </a:t>
            </a:r>
          </a:p>
          <a:p>
            <a:r>
              <a:rPr lang="en-US" sz="1050" dirty="0" smtClean="0"/>
              <a:t>Just Saving My Money  </a:t>
            </a:r>
          </a:p>
          <a:p>
            <a:r>
              <a:rPr lang="en-US" sz="1050" dirty="0" smtClean="0"/>
              <a:t>Just Shopping with Mom  </a:t>
            </a:r>
          </a:p>
          <a:p>
            <a:r>
              <a:rPr lang="en-US" sz="1050" dirty="0" smtClean="0"/>
              <a:t>Just So Thankful 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2581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85738"/>
            <a:ext cx="10396882" cy="1151965"/>
          </a:xfrm>
        </p:spPr>
        <p:txBody>
          <a:bodyPr/>
          <a:lstStyle/>
          <a:p>
            <a:r>
              <a:rPr lang="en-US" dirty="0" smtClean="0"/>
              <a:t>Books 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10394707" cy="5472113"/>
          </a:xfrm>
        </p:spPr>
        <p:txBody>
          <a:bodyPr numCol="2">
            <a:noAutofit/>
          </a:bodyPr>
          <a:lstStyle/>
          <a:p>
            <a:r>
              <a:rPr lang="en-US" sz="1800" dirty="0" smtClean="0"/>
              <a:t>Little Critter a Busy Day</a:t>
            </a:r>
          </a:p>
          <a:p>
            <a:r>
              <a:rPr lang="en-US" sz="1800" dirty="0" smtClean="0"/>
              <a:t>Little Critter Colors </a:t>
            </a:r>
          </a:p>
          <a:p>
            <a:r>
              <a:rPr lang="en-US" sz="1800" dirty="0" smtClean="0"/>
              <a:t>Little Critter Hansel and Gretel: A Lift-The-Flap Book  </a:t>
            </a:r>
          </a:p>
          <a:p>
            <a:r>
              <a:rPr lang="en-US" sz="1800" dirty="0" smtClean="0"/>
              <a:t>Little Critter I Am Helping  </a:t>
            </a:r>
          </a:p>
          <a:p>
            <a:r>
              <a:rPr lang="en-US" sz="1800" dirty="0" smtClean="0"/>
              <a:t>Little Critter I Am Hiding  </a:t>
            </a:r>
          </a:p>
          <a:p>
            <a:r>
              <a:rPr lang="en-US" sz="1800" dirty="0" smtClean="0"/>
              <a:t>Little Critter I Am Playing  </a:t>
            </a:r>
          </a:p>
          <a:p>
            <a:r>
              <a:rPr lang="en-US" sz="1800" dirty="0" smtClean="0"/>
              <a:t>Little Critter I Am Sharing</a:t>
            </a:r>
          </a:p>
          <a:p>
            <a:r>
              <a:rPr lang="en-US" sz="1800" dirty="0" smtClean="0"/>
              <a:t>Little Critter Jack and the Beanstalk: A Lift-The-Flap Book   </a:t>
            </a:r>
          </a:p>
          <a:p>
            <a:r>
              <a:rPr lang="en-US" sz="1800" dirty="0" smtClean="0"/>
              <a:t>Little Critter Little Red Riding Hood: A Lift-The-Flap Book  </a:t>
            </a:r>
          </a:p>
          <a:p>
            <a:r>
              <a:rPr lang="en-US" sz="1800" dirty="0" smtClean="0"/>
              <a:t>Little Critter Numbers   </a:t>
            </a:r>
          </a:p>
          <a:p>
            <a:r>
              <a:rPr lang="en-US" sz="1800" dirty="0" smtClean="0"/>
              <a:t>Little Critter Shapes  </a:t>
            </a:r>
          </a:p>
          <a:p>
            <a:r>
              <a:rPr lang="en-US" sz="1800" dirty="0" smtClean="0"/>
              <a:t>Little Critter Storybook Collection   </a:t>
            </a:r>
          </a:p>
          <a:p>
            <a:r>
              <a:rPr lang="en-US" sz="1800" dirty="0" smtClean="0"/>
              <a:t>Little Critter Where's Kitty?  </a:t>
            </a:r>
          </a:p>
          <a:p>
            <a:r>
              <a:rPr lang="en-US" sz="1800" dirty="0" smtClean="0"/>
              <a:t>Little Critter: Bedtime Stories  </a:t>
            </a:r>
          </a:p>
          <a:p>
            <a:r>
              <a:rPr lang="en-US" sz="1800" dirty="0" smtClean="0"/>
              <a:t>Little Critter's Bedtime Storybook  </a:t>
            </a:r>
          </a:p>
          <a:p>
            <a:r>
              <a:rPr lang="en-US" sz="1800" dirty="0" smtClean="0"/>
              <a:t>Little Critter's the Night Before Christmas  </a:t>
            </a:r>
          </a:p>
          <a:p>
            <a:r>
              <a:rPr lang="en-US" sz="1800" dirty="0" smtClean="0"/>
              <a:t>Little Monster at Home  </a:t>
            </a:r>
          </a:p>
          <a:p>
            <a:r>
              <a:rPr lang="en-US" sz="1800" dirty="0" smtClean="0"/>
              <a:t>Little Monster Fun  </a:t>
            </a:r>
          </a:p>
          <a:p>
            <a:r>
              <a:rPr lang="en-US" sz="1800" dirty="0" smtClean="0"/>
              <a:t>The Little Christmas Tree   </a:t>
            </a:r>
          </a:p>
          <a:p>
            <a:r>
              <a:rPr lang="en-US" sz="1800" dirty="0" smtClean="0"/>
              <a:t>Liza Lou and the Yeller Belly Swamp  </a:t>
            </a:r>
          </a:p>
          <a:p>
            <a:r>
              <a:rPr lang="en-US" sz="1800" dirty="0" smtClean="0"/>
              <a:t>Lost Dinosaur Bone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250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9550"/>
            <a:ext cx="10353761" cy="1326321"/>
          </a:xfrm>
        </p:spPr>
        <p:txBody>
          <a:bodyPr/>
          <a:lstStyle/>
          <a:p>
            <a:r>
              <a:rPr lang="en-US" dirty="0" smtClean="0"/>
              <a:t>Books M-N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28749"/>
            <a:ext cx="10353762" cy="5114925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 smtClean="0"/>
              <a:t>Me too</a:t>
            </a:r>
          </a:p>
          <a:p>
            <a:r>
              <a:rPr lang="en-US" dirty="0" smtClean="0"/>
              <a:t>Mercer Mayer's Little Critter First Readers </a:t>
            </a:r>
          </a:p>
          <a:p>
            <a:r>
              <a:rPr lang="en-US" dirty="0" smtClean="0"/>
              <a:t>Mercer Mayer's Little Monster Home School and Work Book  </a:t>
            </a:r>
          </a:p>
          <a:p>
            <a:r>
              <a:rPr lang="en-US" dirty="0" smtClean="0"/>
              <a:t>Mercer Mayer's Little Monster Word Book with Mother Goose  </a:t>
            </a:r>
          </a:p>
          <a:p>
            <a:r>
              <a:rPr lang="en-US" dirty="0" smtClean="0"/>
              <a:t>Merry Christmas Mom and Dad  </a:t>
            </a:r>
          </a:p>
          <a:p>
            <a:r>
              <a:rPr lang="en-US" dirty="0" smtClean="0"/>
              <a:t>Merry Christmas, Little Critter </a:t>
            </a:r>
          </a:p>
          <a:p>
            <a:r>
              <a:rPr lang="en-US" dirty="0" smtClean="0"/>
              <a:t>Mixed up Morning  </a:t>
            </a:r>
          </a:p>
          <a:p>
            <a:r>
              <a:rPr lang="en-US" dirty="0" smtClean="0"/>
              <a:t>Monster Followed Me to School</a:t>
            </a:r>
          </a:p>
          <a:p>
            <a:r>
              <a:rPr lang="en-US" dirty="0" smtClean="0"/>
              <a:t>My Family </a:t>
            </a:r>
          </a:p>
          <a:p>
            <a:r>
              <a:rPr lang="en-US" dirty="0" smtClean="0"/>
              <a:t>My Trip to the Farm</a:t>
            </a:r>
          </a:p>
          <a:p>
            <a:r>
              <a:rPr lang="en-US" dirty="0" smtClean="0"/>
              <a:t>My Trip to the Hospital  </a:t>
            </a:r>
          </a:p>
          <a:p>
            <a:r>
              <a:rPr lang="en-US" dirty="0" smtClean="0"/>
              <a:t>The New Baby  </a:t>
            </a:r>
          </a:p>
          <a:p>
            <a:r>
              <a:rPr lang="en-US" dirty="0" smtClean="0"/>
              <a:t>The New Fire Truck   </a:t>
            </a:r>
          </a:p>
          <a:p>
            <a:r>
              <a:rPr lang="en-US" dirty="0" smtClean="0"/>
              <a:t>New Kid in Town  </a:t>
            </a:r>
          </a:p>
          <a:p>
            <a:r>
              <a:rPr lang="en-US" dirty="0" smtClean="0"/>
              <a:t>New Potty  </a:t>
            </a:r>
          </a:p>
          <a:p>
            <a:r>
              <a:rPr lang="en-US" dirty="0" smtClean="0"/>
              <a:t>No One Can Play   </a:t>
            </a:r>
          </a:p>
          <a:p>
            <a:r>
              <a:rPr lang="en-US" dirty="0" smtClean="0"/>
              <a:t>Octopus Soup  </a:t>
            </a:r>
          </a:p>
          <a:p>
            <a:r>
              <a:rPr lang="en-US" dirty="0" smtClean="0"/>
              <a:t>On The Go  </a:t>
            </a:r>
          </a:p>
          <a:p>
            <a:r>
              <a:rPr lang="en-US" dirty="0" smtClean="0"/>
              <a:t>One Frog Too Many   </a:t>
            </a:r>
          </a:p>
          <a:p>
            <a:r>
              <a:rPr lang="en-US" dirty="0" smtClean="0"/>
              <a:t>Our Friend Sam  </a:t>
            </a:r>
          </a:p>
          <a:p>
            <a:r>
              <a:rPr lang="en-US" dirty="0" smtClean="0"/>
              <a:t>Our Park  </a:t>
            </a:r>
          </a:p>
          <a:p>
            <a:r>
              <a:rPr lang="en-US" dirty="0" smtClean="0"/>
              <a:t>Our Tree House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51</TotalTime>
  <Words>796</Words>
  <Application>Microsoft Office PowerPoint</Application>
  <PresentationFormat>Widescreen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Author Study: Mercer Mayer</vt:lpstr>
      <vt:lpstr> Mercer Mayer’s life</vt:lpstr>
      <vt:lpstr>Artifacts</vt:lpstr>
      <vt:lpstr>Books A-D</vt:lpstr>
      <vt:lpstr>Books F-G</vt:lpstr>
      <vt:lpstr> Books H-I</vt:lpstr>
      <vt:lpstr>Books J</vt:lpstr>
      <vt:lpstr>Books L</vt:lpstr>
      <vt:lpstr>Books M-N</vt:lpstr>
      <vt:lpstr>Books P-T</vt:lpstr>
      <vt:lpstr>Book W-Y</vt:lpstr>
      <vt:lpstr> Mercer Mayer’s quote</vt:lpstr>
      <vt:lpstr>Works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danita vr</dc:creator>
  <cp:lastModifiedBy>danita vr</cp:lastModifiedBy>
  <cp:revision>9</cp:revision>
  <dcterms:created xsi:type="dcterms:W3CDTF">2014-03-04T04:01:25Z</dcterms:created>
  <dcterms:modified xsi:type="dcterms:W3CDTF">2014-03-20T02:46:43Z</dcterms:modified>
</cp:coreProperties>
</file>